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8" r:id="rId5"/>
    <p:sldId id="259" r:id="rId6"/>
    <p:sldId id="301" r:id="rId7"/>
    <p:sldId id="303" r:id="rId8"/>
    <p:sldId id="304" r:id="rId9"/>
    <p:sldId id="298" r:id="rId10"/>
    <p:sldId id="299" r:id="rId11"/>
    <p:sldId id="305" r:id="rId12"/>
    <p:sldId id="296" r:id="rId13"/>
    <p:sldId id="300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25" r:id="rId22"/>
  </p:sldIdLst>
  <p:sldSz cx="9144000" cy="6858000" type="screen4x3"/>
  <p:notesSz cx="6875463" cy="931545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231" y="5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367" cy="465773"/>
          </a:xfrm>
          <a:prstGeom prst="rect">
            <a:avLst/>
          </a:prstGeom>
        </p:spPr>
        <p:txBody>
          <a:bodyPr vert="horz" lIns="92519" tIns="46259" rIns="92519" bIns="46259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94505" y="0"/>
            <a:ext cx="2979367" cy="465773"/>
          </a:xfrm>
          <a:prstGeom prst="rect">
            <a:avLst/>
          </a:prstGeom>
        </p:spPr>
        <p:txBody>
          <a:bodyPr vert="horz" lIns="92519" tIns="46259" rIns="92519" bIns="46259" rtlCol="0"/>
          <a:lstStyle>
            <a:lvl1pPr algn="r">
              <a:defRPr sz="1200"/>
            </a:lvl1pPr>
          </a:lstStyle>
          <a:p>
            <a:fld id="{9C3CE84E-98A3-48AB-A5E2-8D3EB404F16A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848060"/>
            <a:ext cx="2979367" cy="465773"/>
          </a:xfrm>
          <a:prstGeom prst="rect">
            <a:avLst/>
          </a:prstGeom>
        </p:spPr>
        <p:txBody>
          <a:bodyPr vert="horz" lIns="92519" tIns="46259" rIns="92519" bIns="46259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94505" y="8848060"/>
            <a:ext cx="2979367" cy="465773"/>
          </a:xfrm>
          <a:prstGeom prst="rect">
            <a:avLst/>
          </a:prstGeom>
        </p:spPr>
        <p:txBody>
          <a:bodyPr vert="horz" lIns="92519" tIns="46259" rIns="92519" bIns="46259" rtlCol="0" anchor="b"/>
          <a:lstStyle>
            <a:lvl1pPr algn="r">
              <a:defRPr sz="1200"/>
            </a:lvl1pPr>
          </a:lstStyle>
          <a:p>
            <a:fld id="{9458CA1D-68AC-4A1A-B536-E93FE03776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944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94138" y="0"/>
            <a:ext cx="2979737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2CEEE-3FAB-43E7-BB8E-27DA8499D331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41438" y="1165225"/>
            <a:ext cx="4192587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7388" y="4483100"/>
            <a:ext cx="5500687" cy="3668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848725"/>
            <a:ext cx="29797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94138" y="8848725"/>
            <a:ext cx="2979737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942948-1CF0-4981-8D9D-C4F5D0DDA9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9733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42948-1CF0-4981-8D9D-C4F5D0DDA96F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0594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42948-1CF0-4981-8D9D-C4F5D0DDA96F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338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442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412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190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8049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06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907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79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4317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607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275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452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59BDD-AD5A-4870-ABA6-E5411347363C}" type="datetimeFigureOut">
              <a:rPr lang="nl-NL" smtClean="0"/>
              <a:t>4-12-2025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38FD5-D331-437A-87C2-410B60ABEBF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898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10E5D256-FE78-BB98-2E45-4A205F8D9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81328"/>
            <a:ext cx="9144000" cy="47108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D945E9F-BD67-72B1-1FA5-937DD3DA4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6439"/>
            <a:ext cx="9144000" cy="646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4E49652-781C-C74F-1169-03FCB68A1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597352"/>
            <a:ext cx="9144000" cy="25505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95254A5-DC1D-B558-A1BB-47292B95B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0093"/>
            <a:ext cx="9144000" cy="64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19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9DEB7D1-2976-626A-33FC-3788F8F70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6384"/>
            <a:ext cx="9144000" cy="644523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801AF1A-733B-71D1-CED7-3A2534295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597352"/>
            <a:ext cx="9144000" cy="2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02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3E3D28D-A646-DF09-E111-A2B6AEED6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513"/>
            <a:ext cx="9144000" cy="645297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D6D5D521-AA57-823B-04D7-4E5AAD0CF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597352"/>
            <a:ext cx="9144000" cy="2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571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EEC07CB-3268-D42F-B443-500B946D2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834"/>
            <a:ext cx="9144000" cy="645233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E70C6E7-595E-17F8-2B07-35C5E3B5D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597352"/>
            <a:ext cx="9144000" cy="2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933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855A000-5454-609C-E621-85ECF96C4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005"/>
            <a:ext cx="9144000" cy="644198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40ABA29-48A3-F7D6-0D5C-E316D6BC4C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597352"/>
            <a:ext cx="9144000" cy="2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53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76B793F-66C5-4A3A-6DEA-4F7048DAB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597352"/>
            <a:ext cx="9144000" cy="25505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6B33144-3228-0737-3EDE-1CB08765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2331"/>
            <a:ext cx="9144000" cy="64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56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C517C59-F5D9-B953-2740-5A051CD1D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597352"/>
            <a:ext cx="9144000" cy="25505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57E9E84-F4FF-AC90-2DC7-2E3A8E83D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2513"/>
            <a:ext cx="9144000" cy="645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83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D27B15C-19CC-DD73-FD23-5DFD9A9D4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597352"/>
            <a:ext cx="9144000" cy="25505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4BF3D58-49E4-29CF-EA78-8C117006A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6384"/>
            <a:ext cx="9144000" cy="644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40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C38A48D-DC3A-D89E-BEC5-DB3F53192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381328"/>
            <a:ext cx="9144000" cy="47108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D394187-7D02-4018-A708-2B92BBBB5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8047"/>
            <a:ext cx="9144000" cy="646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86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A324360-DF55-7D0D-0330-8841329E1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381328"/>
            <a:ext cx="9144000" cy="47108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34F38EC-78E5-2CFC-8296-917F3C9342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1383"/>
            <a:ext cx="9144000" cy="64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762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F5019EA-0497-E2F2-2AFA-59BF1AFE0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81328"/>
            <a:ext cx="9144000" cy="47108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61A7213-C7D5-A96F-4FD8-356115FA95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1598"/>
            <a:ext cx="9144000" cy="645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61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C0056805-F803-1434-DF18-1EAB662C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81328"/>
            <a:ext cx="9144000" cy="47108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191A9B9-613D-EB9F-4716-35D46A56A6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424"/>
            <a:ext cx="9144000" cy="647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5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B46EECE-1E1F-8852-F812-47ACC2075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81328"/>
            <a:ext cx="9144000" cy="47108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F857F66-862E-537E-7CE7-7565465F8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6863"/>
            <a:ext cx="9144000" cy="644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43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B86827C3-C786-28AA-C9B1-FFAF0EB31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81328"/>
            <a:ext cx="9144000" cy="47108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FD79593-D390-8143-67F8-124E5E6EC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6115"/>
            <a:ext cx="9144000" cy="644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80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2ED0C2D-7FE7-4EB2-C52B-E083A4823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81328"/>
            <a:ext cx="9144000" cy="47108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8C1205-D9DC-4D36-FE73-23C4131A4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5681"/>
            <a:ext cx="9144000" cy="646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37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6164618-A402-F7F1-DB55-044B0A765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81328"/>
            <a:ext cx="9144000" cy="47108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70B4F1D-D616-9329-680C-373DE9DFA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5575"/>
            <a:ext cx="9144000" cy="644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58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93F22C6-18AC-875B-ED1E-78488E208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81328"/>
            <a:ext cx="9144000" cy="47108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9E8C135-085E-B1DC-8668-DDB8C73AA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5903"/>
            <a:ext cx="9144000" cy="646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8873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D1A756F1CEA545AD370B13E75D3468" ma:contentTypeVersion="9" ma:contentTypeDescription="Een nieuw document maken." ma:contentTypeScope="" ma:versionID="7ca3a8fc3b6449f5e03097708f8d42d6">
  <xsd:schema xmlns:xsd="http://www.w3.org/2001/XMLSchema" xmlns:xs="http://www.w3.org/2001/XMLSchema" xmlns:p="http://schemas.microsoft.com/office/2006/metadata/properties" xmlns:ns2="589064ae-4acf-4967-9e68-fe338bd539ae" xmlns:ns3="19dc7ec5-8694-43ed-a81b-83d639f190f4" targetNamespace="http://schemas.microsoft.com/office/2006/metadata/properties" ma:root="true" ma:fieldsID="f8b7decad6945d3053530d91c835ee9e" ns2:_="" ns3:_="">
    <xsd:import namespace="589064ae-4acf-4967-9e68-fe338bd539ae"/>
    <xsd:import namespace="19dc7ec5-8694-43ed-a81b-83d639f190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9064ae-4acf-4967-9e68-fe338bd539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3abd9f8e-c679-47ad-9604-d8ea3524fa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dc7ec5-8694-43ed-a81b-83d639f190f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fc712ca-4a3f-40d4-a7be-90b4212126ed}" ma:internalName="TaxCatchAll" ma:showField="CatchAllData" ma:web="19dc7ec5-8694-43ed-a81b-83d639f190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89064ae-4acf-4967-9e68-fe338bd539ae">
      <Terms xmlns="http://schemas.microsoft.com/office/infopath/2007/PartnerControls"/>
    </lcf76f155ced4ddcb4097134ff3c332f>
    <TaxCatchAll xmlns="19dc7ec5-8694-43ed-a81b-83d639f190f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C74DCC-60F2-41C1-90BF-BB4AEAEEE8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9064ae-4acf-4967-9e68-fe338bd539ae"/>
    <ds:schemaRef ds:uri="19dc7ec5-8694-43ed-a81b-83d639f190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BD9538-D3C7-43B0-A0F6-B4C3D9B6E442}">
  <ds:schemaRefs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purl.org/dc/dcmitype/"/>
    <ds:schemaRef ds:uri="19dc7ec5-8694-43ed-a81b-83d639f190f4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89064ae-4acf-4967-9e68-fe338bd539ae"/>
  </ds:schemaRefs>
</ds:datastoreItem>
</file>

<file path=customXml/itemProps3.xml><?xml version="1.0" encoding="utf-8"?>
<ds:datastoreItem xmlns:ds="http://schemas.openxmlformats.org/officeDocument/2006/customXml" ds:itemID="{9F5B4D6D-CBC6-46B0-A74B-8E7C661BD73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8043</TotalTime>
  <Words>2</Words>
  <Application>Microsoft Office PowerPoint</Application>
  <PresentationFormat>On-screen Show (4:3)</PresentationFormat>
  <Paragraphs>2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Jaarvergadering 2019-2020 Dorpsbelang Jutrijp-Hommerts</dc:title>
  <dc:creator>Anne Huitema</dc:creator>
  <cp:lastModifiedBy>Secretaris | Doarpsbelang Jutrijp-Hommerts</cp:lastModifiedBy>
  <cp:revision>64</cp:revision>
  <cp:lastPrinted>2023-03-26T09:47:57Z</cp:lastPrinted>
  <dcterms:created xsi:type="dcterms:W3CDTF">2021-08-22T08:58:02Z</dcterms:created>
  <dcterms:modified xsi:type="dcterms:W3CDTF">2025-12-04T09:40:07Z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0x01010023D1A756F1CEA545AD370B13E75D3468</vt:lpwstr>
  </property>
</Properties>
</file>