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84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4" d="100"/>
          <a:sy n="54" d="100"/>
        </p:scale>
        <p:origin x="270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2381-C9DA-4112-9646-4475198234A6}" type="datetimeFigureOut">
              <a:rPr lang="nl-NL" smtClean="0"/>
              <a:t>27-2-2026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F6AAA-73B0-424E-963B-0F9ED08FF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6890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2381-C9DA-4112-9646-4475198234A6}" type="datetimeFigureOut">
              <a:rPr lang="nl-NL" smtClean="0"/>
              <a:t>27-2-2026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F6AAA-73B0-424E-963B-0F9ED08FF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933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2381-C9DA-4112-9646-4475198234A6}" type="datetimeFigureOut">
              <a:rPr lang="nl-NL" smtClean="0"/>
              <a:t>27-2-2026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F6AAA-73B0-424E-963B-0F9ED08FF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1795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2381-C9DA-4112-9646-4475198234A6}" type="datetimeFigureOut">
              <a:rPr lang="nl-NL" smtClean="0"/>
              <a:t>27-2-2026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F6AAA-73B0-424E-963B-0F9ED08FF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0162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2381-C9DA-4112-9646-4475198234A6}" type="datetimeFigureOut">
              <a:rPr lang="nl-NL" smtClean="0"/>
              <a:t>27-2-2026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F6AAA-73B0-424E-963B-0F9ED08FF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5356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2381-C9DA-4112-9646-4475198234A6}" type="datetimeFigureOut">
              <a:rPr lang="nl-NL" smtClean="0"/>
              <a:t>27-2-2026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F6AAA-73B0-424E-963B-0F9ED08FF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4535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2381-C9DA-4112-9646-4475198234A6}" type="datetimeFigureOut">
              <a:rPr lang="nl-NL" smtClean="0"/>
              <a:t>27-2-2026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F6AAA-73B0-424E-963B-0F9ED08FF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0626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2381-C9DA-4112-9646-4475198234A6}" type="datetimeFigureOut">
              <a:rPr lang="nl-NL" smtClean="0"/>
              <a:t>27-2-2026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F6AAA-73B0-424E-963B-0F9ED08FF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3870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2381-C9DA-4112-9646-4475198234A6}" type="datetimeFigureOut">
              <a:rPr lang="nl-NL" smtClean="0"/>
              <a:t>27-2-2026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F6AAA-73B0-424E-963B-0F9ED08FF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0032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2381-C9DA-4112-9646-4475198234A6}" type="datetimeFigureOut">
              <a:rPr lang="nl-NL" smtClean="0"/>
              <a:t>27-2-2026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F6AAA-73B0-424E-963B-0F9ED08FF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2077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2381-C9DA-4112-9646-4475198234A6}" type="datetimeFigureOut">
              <a:rPr lang="nl-NL" smtClean="0"/>
              <a:t>27-2-2026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F6AAA-73B0-424E-963B-0F9ED08FF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8928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22381-C9DA-4112-9646-4475198234A6}" type="datetimeFigureOut">
              <a:rPr lang="nl-NL" smtClean="0"/>
              <a:t>27-2-2026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F6AAA-73B0-424E-963B-0F9ED08FF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6710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6EE33E6B-B0BB-B22A-31F9-0DF1C89008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9865" y="192472"/>
            <a:ext cx="6598270" cy="9521056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A0EA560-3BAE-3FD1-0BA5-88130ACA40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954" y="4953000"/>
            <a:ext cx="5376466" cy="3890425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1D8A3F6A-37FE-3FD5-6E4E-F3D21D7656D2}"/>
              </a:ext>
            </a:extLst>
          </p:cNvPr>
          <p:cNvSpPr txBox="1"/>
          <p:nvPr/>
        </p:nvSpPr>
        <p:spPr>
          <a:xfrm>
            <a:off x="203597" y="2607924"/>
            <a:ext cx="591771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dirty="0">
                <a:solidFill>
                  <a:srgbClr val="7984A7"/>
                </a:solidFill>
                <a:latin typeface="Ravie" panose="04040805050809020602" pitchFamily="82" charset="0"/>
              </a:rPr>
              <a:t>Jubileumconcert</a:t>
            </a:r>
          </a:p>
          <a:p>
            <a:r>
              <a:rPr lang="nl-NL" sz="3600" dirty="0">
                <a:solidFill>
                  <a:srgbClr val="7984A7"/>
                </a:solidFill>
                <a:latin typeface="Ravie" panose="04040805050809020602" pitchFamily="82" charset="0"/>
              </a:rPr>
              <a:t>Popkoor</a:t>
            </a:r>
          </a:p>
          <a:p>
            <a:r>
              <a:rPr lang="nl-NL" sz="3600" dirty="0">
                <a:solidFill>
                  <a:srgbClr val="7984A7"/>
                </a:solidFill>
                <a:latin typeface="Ravie" panose="04040805050809020602" pitchFamily="82" charset="0"/>
              </a:rPr>
              <a:t>Voor Schut </a:t>
            </a:r>
          </a:p>
          <a:p>
            <a:r>
              <a:rPr lang="nl-NL" sz="3600" dirty="0">
                <a:solidFill>
                  <a:srgbClr val="7984A7"/>
                </a:solidFill>
                <a:latin typeface="Ravie" panose="04040805050809020602" pitchFamily="82" charset="0"/>
              </a:rPr>
              <a:t>&amp; vrienden</a:t>
            </a:r>
          </a:p>
          <a:p>
            <a:r>
              <a:rPr lang="nl-NL" sz="3600" dirty="0">
                <a:solidFill>
                  <a:srgbClr val="7984A7"/>
                </a:solidFill>
                <a:latin typeface="Ravie" panose="04040805050809020602" pitchFamily="82" charset="0"/>
              </a:rPr>
              <a:t>LIVE!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8FBFBB4-032C-62AB-9B2A-F9DFED23F8C5}"/>
              </a:ext>
            </a:extLst>
          </p:cNvPr>
          <p:cNvSpPr txBox="1"/>
          <p:nvPr/>
        </p:nvSpPr>
        <p:spPr>
          <a:xfrm>
            <a:off x="151652" y="438616"/>
            <a:ext cx="4436268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7984A7"/>
                </a:solidFill>
                <a:latin typeface="Ravie" panose="04040805050809020602" pitchFamily="82" charset="0"/>
              </a:rPr>
              <a:t>SAVE THE DATE</a:t>
            </a:r>
          </a:p>
          <a:p>
            <a:r>
              <a:rPr lang="en-US" sz="2400" dirty="0">
                <a:solidFill>
                  <a:srgbClr val="7984A7"/>
                </a:solidFill>
                <a:latin typeface="Ravie" panose="04040805050809020602" pitchFamily="82" charset="0"/>
              </a:rPr>
              <a:t>18 April 2026</a:t>
            </a:r>
          </a:p>
          <a:p>
            <a:r>
              <a:rPr lang="en-US" sz="2000" dirty="0">
                <a:solidFill>
                  <a:srgbClr val="7984A7"/>
                </a:solidFill>
                <a:latin typeface="Ravie" panose="04040805050809020602" pitchFamily="82" charset="0"/>
              </a:rPr>
              <a:t>Om  20:00 </a:t>
            </a:r>
            <a:r>
              <a:rPr lang="en-US" sz="2000" dirty="0" err="1">
                <a:solidFill>
                  <a:srgbClr val="7984A7"/>
                </a:solidFill>
                <a:latin typeface="Ravie" panose="04040805050809020602" pitchFamily="82" charset="0"/>
              </a:rPr>
              <a:t>uur</a:t>
            </a:r>
            <a:endParaRPr lang="en-US" sz="2000" dirty="0">
              <a:solidFill>
                <a:srgbClr val="7984A7"/>
              </a:solidFill>
              <a:latin typeface="Ravie" panose="04040805050809020602" pitchFamily="82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9AAEF14-7D58-125D-DF8F-4C6C0688C0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286" y="8240901"/>
            <a:ext cx="1008142" cy="974537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5AD4E1C4-707A-71D2-9545-71A333A46F7F}"/>
              </a:ext>
            </a:extLst>
          </p:cNvPr>
          <p:cNvSpPr txBox="1"/>
          <p:nvPr/>
        </p:nvSpPr>
        <p:spPr>
          <a:xfrm rot="16200000">
            <a:off x="2718374" y="5054190"/>
            <a:ext cx="7177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solidFill>
                  <a:schemeClr val="bg1"/>
                </a:solidFill>
                <a:latin typeface="Comic Sans MS" panose="030F0702030302020204" pitchFamily="66" charset="0"/>
              </a:rPr>
              <a:t>Baptisten Kerk </a:t>
            </a:r>
            <a:r>
              <a:rPr lang="nl-NL" dirty="0" err="1">
                <a:solidFill>
                  <a:schemeClr val="bg1"/>
                </a:solidFill>
                <a:latin typeface="Comic Sans MS" panose="030F0702030302020204" pitchFamily="66" charset="0"/>
              </a:rPr>
              <a:t>Selfhelpweg</a:t>
            </a:r>
            <a:r>
              <a:rPr lang="nl-NL" dirty="0">
                <a:solidFill>
                  <a:schemeClr val="bg1"/>
                </a:solidFill>
                <a:latin typeface="Comic Sans MS" panose="030F0702030302020204" pitchFamily="66" charset="0"/>
              </a:rPr>
              <a:t> 22 Sneek      Zaal open 19:30 uur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7DEF6F60-D1CB-0A8B-9847-1A38A4A60A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0593" y="448385"/>
            <a:ext cx="1976452" cy="1788218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44F58333-0B44-E00C-2DC1-2B028454928F}"/>
              </a:ext>
            </a:extLst>
          </p:cNvPr>
          <p:cNvSpPr txBox="1"/>
          <p:nvPr/>
        </p:nvSpPr>
        <p:spPr>
          <a:xfrm>
            <a:off x="3967347" y="8843425"/>
            <a:ext cx="1867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  <a:latin typeface="Comic Sans MS" panose="030F0702030302020204" pitchFamily="66" charset="0"/>
              </a:rPr>
              <a:t>Tickets: €12,50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AB056617-5B4E-70DD-0CE8-70A909B4C944}"/>
              </a:ext>
            </a:extLst>
          </p:cNvPr>
          <p:cNvSpPr txBox="1"/>
          <p:nvPr/>
        </p:nvSpPr>
        <p:spPr>
          <a:xfrm flipH="1">
            <a:off x="534286" y="9212757"/>
            <a:ext cx="1173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Tickets</a:t>
            </a:r>
            <a:endParaRPr lang="nl-NL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69934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32</TotalTime>
  <Words>31</Words>
  <Application>Microsoft Office PowerPoint</Application>
  <PresentationFormat>A4 (210 x 297 mm)</PresentationFormat>
  <Paragraphs>11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Comic Sans MS</vt:lpstr>
      <vt:lpstr>Ravie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Wilma de Boer</dc:creator>
  <cp:lastModifiedBy>Wilma de Boer</cp:lastModifiedBy>
  <cp:revision>2</cp:revision>
  <dcterms:created xsi:type="dcterms:W3CDTF">2026-02-24T18:50:28Z</dcterms:created>
  <dcterms:modified xsi:type="dcterms:W3CDTF">2026-02-27T10:55:04Z</dcterms:modified>
</cp:coreProperties>
</file>